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00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40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0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9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9C55-BBDF-46FB-8C26-2E9035C6DCB9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A820-553A-4A80-8742-4F8D85A5B6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942372" y="1157428"/>
            <a:ext cx="10515600" cy="2199230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/>
            </a:lvl2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892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9C55-BBDF-46FB-8C26-2E9035C6DCB9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A820-553A-4A80-8742-4F8D85A5B6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942372" y="1157428"/>
            <a:ext cx="10515600" cy="3171504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 marL="914400" indent="0">
              <a:buNone/>
              <a:defRPr/>
            </a:lvl3pPr>
          </a:lstStyle>
          <a:p>
            <a:pPr lvl="0"/>
            <a:r>
              <a:rPr lang="ko-KR" altLang="en-US" dirty="0" err="1" smtClean="0"/>
              <a:t>게임개요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퍼즐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개발인원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5</a:t>
            </a:r>
          </a:p>
          <a:p>
            <a:pPr lvl="1"/>
            <a:r>
              <a:rPr lang="ko-KR" altLang="en-US" dirty="0" err="1" smtClean="0"/>
              <a:t>개발엔진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툴 </a:t>
            </a:r>
            <a:r>
              <a:rPr lang="en-US" altLang="ko-KR" dirty="0" smtClean="0"/>
              <a:t>: Unity3d, Photoshop</a:t>
            </a:r>
          </a:p>
          <a:p>
            <a:pPr lvl="1"/>
            <a:r>
              <a:rPr lang="ko-KR" altLang="en-US" dirty="0" err="1" smtClean="0"/>
              <a:t>게임설정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: “</a:t>
            </a:r>
            <a:r>
              <a:rPr lang="ko-KR" altLang="en-US" dirty="0" err="1" smtClean="0"/>
              <a:t>한문장</a:t>
            </a:r>
            <a:r>
              <a:rPr lang="en-US" altLang="ko-KR" dirty="0" smtClean="0"/>
              <a:t>” </a:t>
            </a:r>
          </a:p>
          <a:p>
            <a:pPr lvl="1"/>
            <a:r>
              <a:rPr lang="en-US" altLang="ko-KR" dirty="0" smtClean="0"/>
              <a:t>ex)”</a:t>
            </a:r>
            <a:r>
              <a:rPr lang="ko-KR" altLang="en-US" dirty="0" smtClean="0"/>
              <a:t>혼란의 시대에 나타난 네 명의 </a:t>
            </a:r>
            <a:r>
              <a:rPr lang="ko-KR" altLang="en-US" dirty="0" err="1" smtClean="0"/>
              <a:t>무인과</a:t>
            </a:r>
            <a:r>
              <a:rPr lang="ko-KR" altLang="en-US" dirty="0" smtClean="0"/>
              <a:t> 광해 이야기</a:t>
            </a:r>
            <a:r>
              <a:rPr lang="en-US" altLang="ko-KR" dirty="0" smtClean="0"/>
              <a:t>”</a:t>
            </a:r>
            <a:endParaRPr lang="ko-KR" altLang="en-US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82573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9C55-BBDF-46FB-8C26-2E9035C6DCB9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A820-553A-4A80-8742-4F8D85A5B6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942372" y="1157428"/>
            <a:ext cx="10515600" cy="219923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 baseline="0"/>
            </a:lvl2pPr>
            <a:lvl3pPr marL="914400" indent="0">
              <a:buNone/>
              <a:defRPr/>
            </a:lvl3pPr>
          </a:lstStyle>
          <a:p>
            <a:pPr lvl="0"/>
            <a:r>
              <a:rPr lang="ko-KR" altLang="en-US" dirty="0" err="1" smtClean="0"/>
              <a:t>시놉시스</a:t>
            </a:r>
            <a:r>
              <a:rPr lang="en-US" altLang="ko-KR" dirty="0" smtClean="0"/>
              <a:t>(+</a:t>
            </a:r>
            <a:r>
              <a:rPr lang="ko-KR" altLang="en-US" dirty="0" smtClean="0"/>
              <a:t>스토리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하얀색 방에서 탈출</a:t>
            </a:r>
            <a:r>
              <a:rPr lang="en-US" altLang="ko-KR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52691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9C55-BBDF-46FB-8C26-2E9035C6DCB9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A820-553A-4A80-8742-4F8D85A5B6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942372" y="1157428"/>
            <a:ext cx="10515600" cy="2199230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 marL="914400" indent="0">
              <a:buNone/>
              <a:defRPr/>
            </a:lvl3pPr>
          </a:lstStyle>
          <a:p>
            <a:pPr lvl="0"/>
            <a:r>
              <a:rPr lang="ko-KR" altLang="en-US" dirty="0" err="1" smtClean="0"/>
              <a:t>게임기술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여기서부터는 게임에 들어가는 기술을 이미지로 설명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690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9C55-BBDF-46FB-8C26-2E9035C6DCB9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A820-553A-4A80-8742-4F8D85A5B6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942372" y="1157428"/>
            <a:ext cx="10515600" cy="2199230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 marL="914400" indent="0">
              <a:buNone/>
              <a:defRPr/>
            </a:lvl3pPr>
          </a:lstStyle>
          <a:p>
            <a:pPr lvl="0"/>
            <a:r>
              <a:rPr lang="ko-KR" altLang="en-US" dirty="0" err="1" smtClean="0"/>
              <a:t>게임기술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여기서부터는 게임에 들어가는 기술을 이미지로 설명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77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D9C55-BBDF-46FB-8C26-2E9035C6DCB9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1A820-553A-4A80-8742-4F8D85A5B6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942372" y="1157428"/>
            <a:ext cx="10515600" cy="2199230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 marL="914400" indent="0">
              <a:buNone/>
              <a:defRPr/>
            </a:lvl3pPr>
          </a:lstStyle>
          <a:p>
            <a:pPr lvl="0"/>
            <a:r>
              <a:rPr lang="ko-KR" altLang="en-US" dirty="0" err="1" smtClean="0"/>
              <a:t>게임기술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여기서부터는 게임에 들어가는 기술을 이미지로 설명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0763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24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401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57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81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89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86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4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95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94477-E17C-40A6-8607-57DE308BF56D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F5CE7-A1F1-4BEE-BE1C-1D58F82170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6400" b="1" kern="1200">
          <a:solidFill>
            <a:schemeClr val="tx1"/>
          </a:solidFill>
          <a:latin typeface="a샤샤" panose="02020600000000000000" pitchFamily="18" charset="-127"/>
          <a:ea typeface="a샤샤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샤샤" panose="02020600000000000000" pitchFamily="18" charset="-127"/>
          <a:ea typeface="a샤샤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샤샤" panose="02020600000000000000" pitchFamily="18" charset="-127"/>
          <a:ea typeface="a샤샤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샤샤" panose="02020600000000000000" pitchFamily="18" charset="-127"/>
          <a:ea typeface="a샤샤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샤샤" panose="02020600000000000000" pitchFamily="18" charset="-127"/>
          <a:ea typeface="a샤샤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샤샤" panose="02020600000000000000" pitchFamily="18" charset="-127"/>
          <a:ea typeface="a샤샤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449000"/>
            <a:ext cx="8639998" cy="180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049" y="2499050"/>
            <a:ext cx="960016" cy="9600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b="1" spc="1500" dirty="0" smtClean="0">
                <a:latin typeface="a샤샤" panose="02020600000000000000" pitchFamily="18" charset="-127"/>
                <a:ea typeface="a샤샤" panose="02020600000000000000" pitchFamily="18" charset="-127"/>
              </a:rPr>
              <a:t>목</a:t>
            </a:r>
            <a:r>
              <a:rPr lang="ko-KR" altLang="en-US" sz="6600" b="1" spc="1500" dirty="0">
                <a:latin typeface="a샤샤" panose="02020600000000000000" pitchFamily="18" charset="-127"/>
                <a:ea typeface="a샤샤" panose="02020600000000000000" pitchFamily="18" charset="-127"/>
              </a:rPr>
              <a:t>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샤샤" panose="02020600000000000000" pitchFamily="18" charset="-127"/>
                <a:ea typeface="a샤샤" panose="02020600000000000000" pitchFamily="18" charset="-127"/>
              </a:rPr>
              <a:t>게임 개요</a:t>
            </a:r>
            <a:endParaRPr lang="en-US" altLang="ko-KR" sz="3600" dirty="0" smtClean="0">
              <a:latin typeface="a샤샤" panose="02020600000000000000" pitchFamily="18" charset="-127"/>
              <a:ea typeface="a샤샤" panose="02020600000000000000" pitchFamily="18" charset="-127"/>
            </a:endParaRPr>
          </a:p>
          <a:p>
            <a:r>
              <a:rPr lang="ko-KR" altLang="en-US" sz="3600" dirty="0" err="1" smtClean="0">
                <a:latin typeface="a샤샤" panose="02020600000000000000" pitchFamily="18" charset="-127"/>
                <a:ea typeface="a샤샤" panose="02020600000000000000" pitchFamily="18" charset="-127"/>
              </a:rPr>
              <a:t>시놉시스</a:t>
            </a:r>
            <a:endParaRPr lang="en-US" altLang="ko-KR" sz="3600" dirty="0" smtClean="0">
              <a:latin typeface="a샤샤" panose="02020600000000000000" pitchFamily="18" charset="-127"/>
              <a:ea typeface="a샤샤" panose="02020600000000000000" pitchFamily="18" charset="-127"/>
            </a:endParaRPr>
          </a:p>
          <a:p>
            <a:r>
              <a:rPr lang="ko-KR" altLang="en-US" sz="3600" dirty="0" smtClean="0">
                <a:latin typeface="a샤샤" panose="02020600000000000000" pitchFamily="18" charset="-127"/>
                <a:ea typeface="a샤샤" panose="02020600000000000000" pitchFamily="18" charset="-127"/>
              </a:rPr>
              <a:t>스토리</a:t>
            </a:r>
            <a:endParaRPr lang="en-US" altLang="ko-KR" sz="3600" dirty="0" smtClean="0">
              <a:latin typeface="a샤샤" panose="02020600000000000000" pitchFamily="18" charset="-127"/>
              <a:ea typeface="a샤샤" panose="02020600000000000000" pitchFamily="18" charset="-127"/>
            </a:endParaRPr>
          </a:p>
          <a:p>
            <a:r>
              <a:rPr lang="ko-KR" altLang="en-US" sz="3600" dirty="0" smtClean="0">
                <a:latin typeface="a샤샤" panose="02020600000000000000" pitchFamily="18" charset="-127"/>
                <a:ea typeface="a샤샤" panose="02020600000000000000" pitchFamily="18" charset="-127"/>
              </a:rPr>
              <a:t>게임 기술</a:t>
            </a:r>
            <a:endParaRPr lang="en-US" altLang="ko-KR" sz="3600" dirty="0" smtClean="0">
              <a:latin typeface="a샤샤" panose="02020600000000000000" pitchFamily="18" charset="-127"/>
              <a:ea typeface="a샤샤" panose="02020600000000000000" pitchFamily="18" charset="-127"/>
            </a:endParaRPr>
          </a:p>
          <a:p>
            <a:r>
              <a:rPr lang="ko-KR" altLang="en-US" sz="3600" dirty="0" smtClean="0">
                <a:latin typeface="a샤샤" panose="02020600000000000000" pitchFamily="18" charset="-127"/>
                <a:ea typeface="a샤샤" panose="02020600000000000000" pitchFamily="18" charset="-127"/>
              </a:rPr>
              <a:t>시연</a:t>
            </a:r>
            <a:endParaRPr lang="ko-KR" altLang="en-US" sz="3600" dirty="0">
              <a:latin typeface="a샤샤" panose="02020600000000000000" pitchFamily="18" charset="-127"/>
              <a:ea typeface="a샤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1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장르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퍼즐게임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개발 인원 </a:t>
            </a:r>
            <a:r>
              <a:rPr lang="en-US" altLang="ko-KR" dirty="0" smtClean="0"/>
              <a:t>: 5</a:t>
            </a:r>
            <a:r>
              <a:rPr lang="ko-KR" altLang="en-US" dirty="0" smtClean="0"/>
              <a:t>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기획자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개발자 </a:t>
            </a:r>
            <a:r>
              <a:rPr lang="en-US" altLang="ko-KR" dirty="0" smtClean="0"/>
              <a:t>2, </a:t>
            </a:r>
            <a:r>
              <a:rPr lang="ko-KR" altLang="en-US" dirty="0" smtClean="0"/>
              <a:t>디자이너 </a:t>
            </a:r>
            <a:r>
              <a:rPr lang="en-US" altLang="ko-KR" dirty="0" smtClean="0"/>
              <a:t>2)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개발 엔진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툴 </a:t>
            </a:r>
            <a:r>
              <a:rPr lang="en-US" altLang="ko-KR" dirty="0" smtClean="0"/>
              <a:t>: Unity, Photoshop CC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게임 설정 </a:t>
            </a:r>
            <a:r>
              <a:rPr lang="en-US" altLang="ko-KR" dirty="0" smtClean="0"/>
              <a:t>: </a:t>
            </a:r>
            <a:r>
              <a:rPr lang="ko-KR" altLang="en-US" smtClean="0"/>
              <a:t>하얀</a:t>
            </a:r>
            <a:r>
              <a:rPr lang="ko-KR" altLang="en-US" smtClean="0"/>
              <a:t>색 </a:t>
            </a:r>
            <a:r>
              <a:rPr lang="ko-KR" altLang="en-US" dirty="0" smtClean="0"/>
              <a:t>세상의 문을 열고 다양한 색이 있는 곳으로</a:t>
            </a:r>
            <a:r>
              <a:rPr lang="en-US" altLang="ko-KR" dirty="0"/>
              <a:t>!</a:t>
            </a:r>
            <a:endParaRPr lang="en-US" altLang="ko-KR" sz="3200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8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시놉시스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653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/>
              <a:t>어느 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집안의 모든 물체의 색이 사라졌다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경계가 없는 하얀 방에서 주인공의 몸도 색을 잃어가는 상황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문 틈으로 무지개 빛이 들어오며 타일이 색을 갖게 된다</a:t>
            </a:r>
            <a:r>
              <a:rPr lang="en-US" altLang="ko-KR" sz="2800" dirty="0" smtClean="0"/>
              <a:t>.</a:t>
            </a:r>
          </a:p>
          <a:p>
            <a:pPr marL="0" indent="0">
              <a:buNone/>
            </a:pPr>
            <a:r>
              <a:rPr lang="ko-KR" altLang="en-US" sz="2800" dirty="0" smtClean="0"/>
              <a:t>타일의 색들을 이용하여 색을 잃기 </a:t>
            </a:r>
            <a:r>
              <a:rPr lang="ko-KR" altLang="en-US" sz="2800" smtClean="0"/>
              <a:t>전에 집 </a:t>
            </a:r>
            <a:r>
              <a:rPr lang="ko-KR" altLang="en-US" sz="2800" dirty="0" smtClean="0"/>
              <a:t>밖으로 탈출해야한다</a:t>
            </a:r>
            <a:r>
              <a:rPr lang="en-US" altLang="ko-KR" sz="2800" dirty="0" smtClean="0"/>
              <a:t>!</a:t>
            </a:r>
            <a:endParaRPr lang="ko-KR" altLang="en-US" sz="28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8238449" y="365125"/>
            <a:ext cx="3291840" cy="5852160"/>
            <a:chOff x="7842209" y="365125"/>
            <a:chExt cx="3291840" cy="585216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209" y="365125"/>
              <a:ext cx="3291840" cy="585216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8061960" y="1690688"/>
              <a:ext cx="1191260" cy="783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253220" y="1792288"/>
              <a:ext cx="1191260" cy="783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943340" y="1737995"/>
              <a:ext cx="726440" cy="1752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06560" y="1723073"/>
              <a:ext cx="279400" cy="138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439400" y="1793875"/>
              <a:ext cx="421640" cy="512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게임방법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1" b="52153"/>
          <a:stretch/>
        </p:blipFill>
        <p:spPr>
          <a:xfrm>
            <a:off x="1416736" y="2616786"/>
            <a:ext cx="3291840" cy="205273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03466" y="2677613"/>
            <a:ext cx="3291840" cy="1469985"/>
            <a:chOff x="5315466" y="2647296"/>
            <a:chExt cx="3291840" cy="146998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0" b="66251"/>
            <a:stretch/>
          </p:blipFill>
          <p:spPr>
            <a:xfrm>
              <a:off x="5315466" y="2647296"/>
              <a:ext cx="3291840" cy="146998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20" t="19731" r="17338" b="68029"/>
            <a:stretch/>
          </p:blipFill>
          <p:spPr>
            <a:xfrm>
              <a:off x="6613406" y="3285014"/>
              <a:ext cx="695960" cy="71628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20" y="4509471"/>
            <a:ext cx="1862332" cy="55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5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27" b="54"/>
          <a:stretch/>
        </p:blipFill>
        <p:spPr>
          <a:xfrm>
            <a:off x="1373613" y="3985239"/>
            <a:ext cx="3813791" cy="12191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아이템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7819" r="60" b="34540"/>
          <a:stretch/>
        </p:blipFill>
        <p:spPr>
          <a:xfrm>
            <a:off x="1373613" y="2526889"/>
            <a:ext cx="3813792" cy="11874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3" b="13164"/>
          <a:stretch/>
        </p:blipFill>
        <p:spPr>
          <a:xfrm>
            <a:off x="6905454" y="2526890"/>
            <a:ext cx="3813792" cy="12192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56111" y="4249828"/>
            <a:ext cx="695960" cy="697609"/>
            <a:chOff x="1580029" y="4384183"/>
            <a:chExt cx="695960" cy="7162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20" t="19731" r="17338" b="68029"/>
            <a:stretch/>
          </p:blipFill>
          <p:spPr>
            <a:xfrm>
              <a:off x="1580029" y="4384183"/>
              <a:ext cx="695960" cy="71628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604010" y="4421505"/>
              <a:ext cx="636270" cy="63055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61319" y="4255369"/>
            <a:ext cx="695960" cy="697609"/>
            <a:chOff x="1580029" y="4384183"/>
            <a:chExt cx="695960" cy="71628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20" t="19731" r="17338" b="68029"/>
            <a:stretch/>
          </p:blipFill>
          <p:spPr>
            <a:xfrm>
              <a:off x="1580029" y="4384183"/>
              <a:ext cx="695960" cy="71628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604010" y="4421505"/>
              <a:ext cx="636270" cy="63055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505" b="22677" l="40839" r="540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86" t="15734" r="44287" b="76552"/>
          <a:stretch/>
        </p:blipFill>
        <p:spPr>
          <a:xfrm>
            <a:off x="3034690" y="4349118"/>
            <a:ext cx="544010" cy="4396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27" b="54"/>
          <a:stretch/>
        </p:blipFill>
        <p:spPr>
          <a:xfrm>
            <a:off x="6905455" y="3985239"/>
            <a:ext cx="3813791" cy="12192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287953" y="4231158"/>
            <a:ext cx="695960" cy="716280"/>
            <a:chOff x="1580029" y="4384183"/>
            <a:chExt cx="695960" cy="71628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20" t="19731" r="17338" b="68029"/>
            <a:stretch/>
          </p:blipFill>
          <p:spPr>
            <a:xfrm>
              <a:off x="1580029" y="4384183"/>
              <a:ext cx="695960" cy="71628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604010" y="4421505"/>
              <a:ext cx="636270" cy="6305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693161" y="4236699"/>
            <a:ext cx="695960" cy="716280"/>
            <a:chOff x="1580029" y="4384183"/>
            <a:chExt cx="695960" cy="71628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20" t="19731" r="17338" b="68029"/>
            <a:stretch/>
          </p:blipFill>
          <p:spPr>
            <a:xfrm>
              <a:off x="1580029" y="4384183"/>
              <a:ext cx="695960" cy="71628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604010" y="4421505"/>
              <a:ext cx="636270" cy="630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505" b="22677" l="40839" r="540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86" t="15734" r="44287" b="76552"/>
          <a:stretch/>
        </p:blipFill>
        <p:spPr>
          <a:xfrm>
            <a:off x="8566532" y="4337351"/>
            <a:ext cx="544010" cy="4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특수 타일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t="42734" r="8640" b="41473"/>
          <a:stretch/>
        </p:blipFill>
        <p:spPr>
          <a:xfrm>
            <a:off x="4979730" y="3204355"/>
            <a:ext cx="3048000" cy="8947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26100" r="8085" b="58611"/>
          <a:stretch/>
        </p:blipFill>
        <p:spPr>
          <a:xfrm>
            <a:off x="1110446" y="2521972"/>
            <a:ext cx="3165987" cy="894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3231" r="8297" b="21312"/>
          <a:stretch/>
        </p:blipFill>
        <p:spPr>
          <a:xfrm>
            <a:off x="8433619" y="4151424"/>
            <a:ext cx="2998839" cy="904568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1110445" y="3406878"/>
            <a:ext cx="3165987" cy="904568"/>
            <a:chOff x="562253" y="4231042"/>
            <a:chExt cx="3921257" cy="12192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27" b="54"/>
            <a:stretch/>
          </p:blipFill>
          <p:spPr>
            <a:xfrm>
              <a:off x="562253" y="4231042"/>
              <a:ext cx="3921257" cy="121920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737368" y="4453286"/>
              <a:ext cx="695960" cy="716280"/>
              <a:chOff x="1580029" y="4384183"/>
              <a:chExt cx="695960" cy="71628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20" t="19731" r="17338" b="68029"/>
              <a:stretch/>
            </p:blipFill>
            <p:spPr>
              <a:xfrm>
                <a:off x="1580029" y="4384183"/>
                <a:ext cx="695960" cy="716280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1604010" y="4421505"/>
                <a:ext cx="636270" cy="6305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2806793" y="4442204"/>
              <a:ext cx="695960" cy="716280"/>
              <a:chOff x="1580029" y="4384183"/>
              <a:chExt cx="695960" cy="71628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20" t="19731" r="17338" b="68029"/>
              <a:stretch/>
            </p:blipFill>
            <p:spPr>
              <a:xfrm>
                <a:off x="1580029" y="4384183"/>
                <a:ext cx="695960" cy="716280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1604010" y="4421505"/>
                <a:ext cx="636270" cy="630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6505" b="22677" l="40839" r="540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86" t="15734" r="44287" b="76552"/>
            <a:stretch/>
          </p:blipFill>
          <p:spPr>
            <a:xfrm>
              <a:off x="2197330" y="4542856"/>
              <a:ext cx="544010" cy="451413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1433328" y="4447745"/>
              <a:ext cx="695960" cy="716280"/>
              <a:chOff x="1580029" y="4384183"/>
              <a:chExt cx="695960" cy="716280"/>
            </a:xfrm>
            <a:solidFill>
              <a:srgbClr val="FF0000"/>
            </a:solidFill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20" t="19731" r="17338" b="68029"/>
              <a:stretch/>
            </p:blipFill>
            <p:spPr>
              <a:xfrm>
                <a:off x="1580029" y="4384183"/>
                <a:ext cx="695960" cy="71628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1604010" y="4421505"/>
                <a:ext cx="636270" cy="630555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500194" y="4436663"/>
              <a:ext cx="695960" cy="716280"/>
              <a:chOff x="1580029" y="4384183"/>
              <a:chExt cx="695960" cy="716280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20" t="19731" r="17338" b="68029"/>
              <a:stretch/>
            </p:blipFill>
            <p:spPr>
              <a:xfrm>
                <a:off x="1580029" y="4384183"/>
                <a:ext cx="695960" cy="716280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1604010" y="4421505"/>
                <a:ext cx="636270" cy="63055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89" y="489086"/>
            <a:ext cx="32004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100</Words>
  <Application>Microsoft Office PowerPoint</Application>
  <PresentationFormat>와이드스크린</PresentationFormat>
  <Paragraphs>24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a샤샤</vt:lpstr>
      <vt:lpstr>맑은 고딕</vt:lpstr>
      <vt:lpstr>Arial</vt:lpstr>
      <vt:lpstr>디자인 사용자 지정</vt:lpstr>
      <vt:lpstr>PowerPoint 프레젠테이션</vt:lpstr>
      <vt:lpstr>목차</vt:lpstr>
      <vt:lpstr>게임 개요</vt:lpstr>
      <vt:lpstr>시놉시스</vt:lpstr>
      <vt:lpstr>게임 기술</vt:lpstr>
      <vt:lpstr>게임 기술</vt:lpstr>
      <vt:lpstr>게임 기술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한우꼬기</dc:creator>
  <cp:lastModifiedBy>한우꼬기</cp:lastModifiedBy>
  <cp:revision>29</cp:revision>
  <dcterms:created xsi:type="dcterms:W3CDTF">2017-08-26T20:15:34Z</dcterms:created>
  <dcterms:modified xsi:type="dcterms:W3CDTF">2017-08-27T02:22:54Z</dcterms:modified>
</cp:coreProperties>
</file>